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6858000" cy="12192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B9"/>
    <a:srgbClr val="FFFFA3"/>
    <a:srgbClr val="FFFFCC"/>
    <a:srgbClr val="FFFF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39" d="100"/>
          <a:sy n="39" d="100"/>
        </p:scale>
        <p:origin x="258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5E7BE-2325-45D4-9111-414031ED6AAD}" type="datetimeFigureOut">
              <a:rPr kumimoji="1" lang="ja-JP" altLang="en-US" smtClean="0"/>
              <a:t>2026/2/16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B5D34-2886-441D-BE9F-03CE1438BB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1936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5E7BE-2325-45D4-9111-414031ED6AAD}" type="datetimeFigureOut">
              <a:rPr kumimoji="1" lang="ja-JP" altLang="en-US" smtClean="0"/>
              <a:t>2026/2/16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B5D34-2886-441D-BE9F-03CE1438BB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7996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5E7BE-2325-45D4-9111-414031ED6AAD}" type="datetimeFigureOut">
              <a:rPr kumimoji="1" lang="ja-JP" altLang="en-US" smtClean="0"/>
              <a:t>2026/2/16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B5D34-2886-441D-BE9F-03CE1438BB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424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5E7BE-2325-45D4-9111-414031ED6AAD}" type="datetimeFigureOut">
              <a:rPr kumimoji="1" lang="ja-JP" altLang="en-US" smtClean="0"/>
              <a:t>2026/2/16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B5D34-2886-441D-BE9F-03CE1438BB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2549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5E7BE-2325-45D4-9111-414031ED6AAD}" type="datetimeFigureOut">
              <a:rPr kumimoji="1" lang="ja-JP" altLang="en-US" smtClean="0"/>
              <a:t>2026/2/16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B5D34-2886-441D-BE9F-03CE1438BB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9263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5E7BE-2325-45D4-9111-414031ED6AAD}" type="datetimeFigureOut">
              <a:rPr kumimoji="1" lang="ja-JP" altLang="en-US" smtClean="0"/>
              <a:t>2026/2/16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B5D34-2886-441D-BE9F-03CE1438BB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1043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5E7BE-2325-45D4-9111-414031ED6AAD}" type="datetimeFigureOut">
              <a:rPr kumimoji="1" lang="ja-JP" altLang="en-US" smtClean="0"/>
              <a:t>2026/2/16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B5D34-2886-441D-BE9F-03CE1438BB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3003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5E7BE-2325-45D4-9111-414031ED6AAD}" type="datetimeFigureOut">
              <a:rPr kumimoji="1" lang="ja-JP" altLang="en-US" smtClean="0"/>
              <a:t>2026/2/16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B5D34-2886-441D-BE9F-03CE1438BB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8775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5E7BE-2325-45D4-9111-414031ED6AAD}" type="datetimeFigureOut">
              <a:rPr kumimoji="1" lang="ja-JP" altLang="en-US" smtClean="0"/>
              <a:t>2026/2/16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B5D34-2886-441D-BE9F-03CE1438BB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770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5E7BE-2325-45D4-9111-414031ED6AAD}" type="datetimeFigureOut">
              <a:rPr kumimoji="1" lang="ja-JP" altLang="en-US" smtClean="0"/>
              <a:t>2026/2/16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B5D34-2886-441D-BE9F-03CE1438BB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9231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5E7BE-2325-45D4-9111-414031ED6AAD}" type="datetimeFigureOut">
              <a:rPr kumimoji="1" lang="ja-JP" altLang="en-US" smtClean="0"/>
              <a:t>2026/2/16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B5D34-2886-441D-BE9F-03CE1438BB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5555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5E7BE-2325-45D4-9111-414031ED6AAD}" type="datetimeFigureOut">
              <a:rPr kumimoji="1" lang="ja-JP" altLang="en-US" smtClean="0"/>
              <a:t>2026/2/16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EB5D34-2886-441D-BE9F-03CE1438BB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981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1434907" y="1448975"/>
            <a:ext cx="9312815" cy="10775852"/>
          </a:xfrm>
          <a:prstGeom prst="rect">
            <a:avLst/>
          </a:prstGeom>
        </p:spPr>
      </p:pic>
      <p:sp>
        <p:nvSpPr>
          <p:cNvPr id="4" name="正方形/長方形 3"/>
          <p:cNvSpPr/>
          <p:nvPr/>
        </p:nvSpPr>
        <p:spPr>
          <a:xfrm>
            <a:off x="1307267" y="1042250"/>
            <a:ext cx="4117070" cy="143116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ja-JP" altLang="en-US" sz="3600" b="1" cap="none" spc="0" dirty="0">
                <a:ln>
                  <a:solidFill>
                    <a:srgbClr val="FFFF00"/>
                  </a:solidFill>
                </a:ln>
                <a:solidFill>
                  <a:schemeClr val="accent4">
                    <a:lumMod val="75000"/>
                  </a:schemeClr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令和</a:t>
            </a:r>
            <a:r>
              <a:rPr lang="en-US" altLang="ja-JP" sz="3600" b="1" cap="none" spc="0" dirty="0">
                <a:ln>
                  <a:solidFill>
                    <a:srgbClr val="FFFF00"/>
                  </a:solidFill>
                </a:ln>
                <a:solidFill>
                  <a:schemeClr val="accent4">
                    <a:lumMod val="75000"/>
                  </a:schemeClr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7</a:t>
            </a:r>
            <a:r>
              <a:rPr lang="ja-JP" altLang="en-US" sz="3600" b="1" cap="none" spc="0" dirty="0">
                <a:ln>
                  <a:solidFill>
                    <a:srgbClr val="FFFF00"/>
                  </a:solidFill>
                </a:ln>
                <a:solidFill>
                  <a:schemeClr val="accent4">
                    <a:lumMod val="75000"/>
                  </a:schemeClr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年度</a:t>
            </a:r>
            <a:endParaRPr lang="en-US" altLang="ja-JP" sz="3600" b="1" cap="none" spc="0" dirty="0">
              <a:ln>
                <a:solidFill>
                  <a:srgbClr val="FFFF00"/>
                </a:solidFill>
              </a:ln>
              <a:solidFill>
                <a:schemeClr val="accent4">
                  <a:lumMod val="75000"/>
                </a:schemeClr>
              </a:solidFill>
              <a:latin typeface="HGS明朝E" panose="02020900000000000000" pitchFamily="18" charset="-128"/>
              <a:ea typeface="HGS明朝E" panose="02020900000000000000" pitchFamily="18" charset="-128"/>
            </a:endParaRPr>
          </a:p>
          <a:p>
            <a:pPr algn="ctr"/>
            <a:endParaRPr lang="en-US" altLang="ja-JP" sz="1100" b="1" cap="none" spc="0" dirty="0">
              <a:ln>
                <a:solidFill>
                  <a:srgbClr val="FFFF00"/>
                </a:solidFill>
              </a:ln>
              <a:solidFill>
                <a:schemeClr val="accent4">
                  <a:lumMod val="75000"/>
                </a:schemeClr>
              </a:solidFill>
              <a:latin typeface="HGS明朝E" panose="02020900000000000000" pitchFamily="18" charset="-128"/>
              <a:ea typeface="HGS明朝E" panose="02020900000000000000" pitchFamily="18" charset="-128"/>
            </a:endParaRPr>
          </a:p>
          <a:p>
            <a:pPr algn="ctr"/>
            <a:r>
              <a:rPr lang="ja-JP" altLang="en-US" sz="4000" b="1" cap="none" spc="0" dirty="0">
                <a:ln>
                  <a:solidFill>
                    <a:srgbClr val="FFFF00"/>
                  </a:solidFill>
                </a:ln>
                <a:solidFill>
                  <a:schemeClr val="accent4">
                    <a:lumMod val="75000"/>
                  </a:schemeClr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就職先・進学先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58901" y="3266958"/>
            <a:ext cx="6340197" cy="76790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200" dirty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【</a:t>
            </a:r>
            <a:r>
              <a:rPr kumimoji="1" lang="ja-JP" altLang="en-US" sz="3200" dirty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就職</a:t>
            </a:r>
            <a:r>
              <a:rPr kumimoji="1" lang="en-US" altLang="ja-JP" sz="3200" dirty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】</a:t>
            </a:r>
          </a:p>
          <a:p>
            <a:endParaRPr kumimoji="1" lang="en-US" altLang="ja-JP" sz="2000" dirty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pPr>
              <a:lnSpc>
                <a:spcPts val="4200"/>
              </a:lnSpc>
            </a:pPr>
            <a:r>
              <a:rPr kumimoji="1" lang="ja-JP" altLang="en-US" sz="3200" dirty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　クレードル食品株式会社</a:t>
            </a:r>
            <a:endParaRPr kumimoji="1" lang="en-US" altLang="ja-JP" sz="3200" dirty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pPr>
              <a:lnSpc>
                <a:spcPts val="4200"/>
              </a:lnSpc>
            </a:pPr>
            <a:r>
              <a:rPr kumimoji="1" lang="ja-JP" altLang="en-US" sz="3200" dirty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　株式会社 道東アークス</a:t>
            </a:r>
            <a:endParaRPr kumimoji="1" lang="en-US" altLang="ja-JP" sz="3200" dirty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pPr>
              <a:lnSpc>
                <a:spcPts val="4200"/>
              </a:lnSpc>
            </a:pPr>
            <a:r>
              <a:rPr kumimoji="1" lang="ja-JP" altLang="en-US" sz="3200" dirty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　</a:t>
            </a:r>
            <a:r>
              <a:rPr kumimoji="1" lang="en-US" altLang="ja-JP" sz="3200" dirty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     </a:t>
            </a:r>
          </a:p>
          <a:p>
            <a:r>
              <a:rPr kumimoji="1" lang="ja-JP" altLang="en-US" sz="3200" dirty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　</a:t>
            </a:r>
            <a:endParaRPr kumimoji="1" lang="en-US" altLang="ja-JP" sz="3200" dirty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3200" dirty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【</a:t>
            </a:r>
            <a:r>
              <a:rPr kumimoji="1" lang="ja-JP" altLang="en-US" sz="3200" dirty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進学</a:t>
            </a:r>
            <a:r>
              <a:rPr kumimoji="1" lang="en-US" altLang="ja-JP" sz="3200" dirty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】</a:t>
            </a:r>
            <a:endParaRPr kumimoji="1" lang="ja-JP" altLang="en-US" sz="3200" dirty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r>
              <a:rPr kumimoji="1" lang="ja-JP" altLang="en-US" sz="3200" dirty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　専門学校北日本自動車大学校</a:t>
            </a:r>
            <a:endParaRPr kumimoji="1" lang="en-US" altLang="ja-JP" sz="3200" dirty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3200" dirty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　大原簿記情報専門学校札幌校</a:t>
            </a:r>
          </a:p>
          <a:p>
            <a:r>
              <a:rPr kumimoji="1" lang="ja-JP" altLang="en-US" sz="3200" dirty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　北海道立北見高等技術専門学院</a:t>
            </a:r>
          </a:p>
          <a:p>
            <a:r>
              <a:rPr kumimoji="1" lang="ja-JP" altLang="en-US" sz="3200" dirty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　</a:t>
            </a:r>
          </a:p>
          <a:p>
            <a:endParaRPr kumimoji="1" lang="ja-JP" altLang="en-US" sz="3200" dirty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endParaRPr kumimoji="1" lang="en-US" altLang="ja-JP" sz="3200" dirty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endParaRPr kumimoji="1" lang="en-US" altLang="ja-JP" sz="3200" dirty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547216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65</TotalTime>
  <Words>46</Words>
  <Application>Microsoft Office PowerPoint</Application>
  <PresentationFormat>ワイド画面</PresentationFormat>
  <Paragraphs>15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HGS明朝E</vt:lpstr>
      <vt:lpstr>HG正楷書体-PRO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山田寛己</dc:creator>
  <cp:lastModifiedBy>北見北斗_046</cp:lastModifiedBy>
  <cp:revision>20</cp:revision>
  <cp:lastPrinted>2025-03-06T02:07:18Z</cp:lastPrinted>
  <dcterms:created xsi:type="dcterms:W3CDTF">2023-06-20T09:06:46Z</dcterms:created>
  <dcterms:modified xsi:type="dcterms:W3CDTF">2026-02-16T11:58:03Z</dcterms:modified>
</cp:coreProperties>
</file>