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9"/>
    <a:srgbClr val="FFFFA3"/>
    <a:srgbClr val="FFFFCC"/>
    <a:srgbClr val="FFFF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9" d="100"/>
          <a:sy n="39" d="100"/>
        </p:scale>
        <p:origin x="25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936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99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24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54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263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04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00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77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7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923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55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5E7BE-2325-45D4-9111-414031ED6AAD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B5D34-2886-441D-BE9F-03CE1438B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81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1434907" y="1448975"/>
            <a:ext cx="9312815" cy="10775852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1307267" y="1042250"/>
            <a:ext cx="4117070" cy="143116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ja-JP" altLang="en-US" sz="3600" b="1" cap="none" spc="0" dirty="0">
                <a:ln>
                  <a:solidFill>
                    <a:srgbClr val="FFFF0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令和</a:t>
            </a:r>
            <a:r>
              <a:rPr lang="en-US" altLang="ja-JP" sz="3600" b="1" cap="none" spc="0" dirty="0">
                <a:ln>
                  <a:solidFill>
                    <a:srgbClr val="FFFF0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7</a:t>
            </a:r>
            <a:r>
              <a:rPr lang="ja-JP" altLang="en-US" sz="3600" b="1" cap="none" spc="0" dirty="0">
                <a:ln>
                  <a:solidFill>
                    <a:srgbClr val="FFFF0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年度</a:t>
            </a:r>
            <a:endParaRPr lang="en-US" altLang="ja-JP" sz="3600" b="1" cap="none" spc="0" dirty="0">
              <a:ln>
                <a:solidFill>
                  <a:srgbClr val="FFFF00"/>
                </a:solidFill>
              </a:ln>
              <a:solidFill>
                <a:schemeClr val="accent4">
                  <a:lumMod val="75000"/>
                </a:schemeClr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 algn="ctr"/>
            <a:endParaRPr lang="en-US" altLang="ja-JP" sz="1100" b="1" cap="none" spc="0" dirty="0">
              <a:ln>
                <a:solidFill>
                  <a:srgbClr val="FFFF00"/>
                </a:solidFill>
              </a:ln>
              <a:solidFill>
                <a:schemeClr val="accent4">
                  <a:lumMod val="75000"/>
                </a:schemeClr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 algn="ctr"/>
            <a:r>
              <a:rPr lang="ja-JP" altLang="en-US" sz="4000" b="1" cap="none" spc="0" dirty="0">
                <a:ln>
                  <a:solidFill>
                    <a:srgbClr val="FFFF0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就職先・進学先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8901" y="3266958"/>
            <a:ext cx="6340197" cy="7679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【</a:t>
            </a:r>
            <a:r>
              <a:rPr kumimoji="1" lang="ja-JP" altLang="en-US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就職</a:t>
            </a:r>
            <a:r>
              <a:rPr kumimoji="1" lang="en-US" altLang="ja-JP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】</a:t>
            </a:r>
          </a:p>
          <a:p>
            <a:endParaRPr kumimoji="1" lang="en-US" altLang="ja-JP" sz="20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>
              <a:lnSpc>
                <a:spcPts val="4200"/>
              </a:lnSpc>
            </a:pPr>
            <a:r>
              <a:rPr kumimoji="1" lang="ja-JP" altLang="en-US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クレードル食品株式会社</a:t>
            </a:r>
            <a:endParaRPr kumimoji="1" lang="en-US" altLang="ja-JP" sz="32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>
              <a:lnSpc>
                <a:spcPts val="4200"/>
              </a:lnSpc>
            </a:pPr>
            <a:r>
              <a:rPr kumimoji="1" lang="ja-JP" altLang="en-US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株式会社 道東アークス</a:t>
            </a:r>
            <a:endParaRPr kumimoji="1" lang="en-US" altLang="ja-JP" sz="32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>
              <a:lnSpc>
                <a:spcPts val="4200"/>
              </a:lnSpc>
            </a:pPr>
            <a:r>
              <a:rPr kumimoji="1" lang="ja-JP" altLang="en-US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</a:t>
            </a:r>
            <a:r>
              <a:rPr kumimoji="1" lang="en-US" altLang="ja-JP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    </a:t>
            </a:r>
          </a:p>
          <a:p>
            <a:r>
              <a:rPr kumimoji="1" lang="ja-JP" altLang="en-US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</a:t>
            </a:r>
            <a:endParaRPr kumimoji="1" lang="en-US" altLang="ja-JP" sz="32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【</a:t>
            </a:r>
            <a:r>
              <a:rPr kumimoji="1" lang="ja-JP" altLang="en-US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進学</a:t>
            </a:r>
            <a:r>
              <a:rPr kumimoji="1" lang="en-US" altLang="ja-JP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】</a:t>
            </a:r>
            <a:endParaRPr kumimoji="1" lang="ja-JP" altLang="en-US" sz="32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専門学校北日本自動車大学校</a:t>
            </a:r>
            <a:endParaRPr kumimoji="1" lang="en-US" altLang="ja-JP" sz="32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大原簿記情報専門学校札幌校</a:t>
            </a:r>
          </a:p>
          <a:p>
            <a:r>
              <a:rPr kumimoji="1" lang="ja-JP" altLang="en-US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北海道立北見高等技術専門学院</a:t>
            </a:r>
          </a:p>
          <a:p>
            <a:r>
              <a:rPr kumimoji="1" lang="ja-JP" altLang="en-US" sz="32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</a:t>
            </a:r>
          </a:p>
          <a:p>
            <a:endParaRPr kumimoji="1" lang="ja-JP" altLang="en-US" sz="32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32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32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4721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46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HGS明朝E</vt:lpstr>
      <vt:lpstr>HG正楷書体-PRO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山田寛己</dc:creator>
  <cp:lastModifiedBy>北見北斗_046</cp:lastModifiedBy>
  <cp:revision>20</cp:revision>
  <cp:lastPrinted>2025-03-06T02:07:18Z</cp:lastPrinted>
  <dcterms:created xsi:type="dcterms:W3CDTF">2023-06-20T09:06:46Z</dcterms:created>
  <dcterms:modified xsi:type="dcterms:W3CDTF">2026-02-16T11:58:03Z</dcterms:modified>
</cp:coreProperties>
</file>